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3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29260800" cy="16459200"/>
  <p:notesSz cx="6858000" cy="9144000"/>
  <p:defaultTextStyle>
    <a:defPPr>
      <a:defRPr lang="en-US"/>
    </a:defPPr>
    <a:lvl1pPr marL="0" algn="l" defTabSz="2507943" rtl="0" eaLnBrk="1" latinLnBrk="0" hangingPunct="1">
      <a:defRPr sz="4900" kern="1200">
        <a:solidFill>
          <a:schemeClr val="tx1"/>
        </a:solidFill>
        <a:latin typeface="+mn-lt"/>
        <a:ea typeface="+mn-ea"/>
        <a:cs typeface="+mn-cs"/>
      </a:defRPr>
    </a:lvl1pPr>
    <a:lvl2pPr marL="1253972" algn="l" defTabSz="2507943" rtl="0" eaLnBrk="1" latinLnBrk="0" hangingPunct="1">
      <a:defRPr sz="4900" kern="1200">
        <a:solidFill>
          <a:schemeClr val="tx1"/>
        </a:solidFill>
        <a:latin typeface="+mn-lt"/>
        <a:ea typeface="+mn-ea"/>
        <a:cs typeface="+mn-cs"/>
      </a:defRPr>
    </a:lvl2pPr>
    <a:lvl3pPr marL="2507943" algn="l" defTabSz="2507943" rtl="0" eaLnBrk="1" latinLnBrk="0" hangingPunct="1">
      <a:defRPr sz="4900" kern="1200">
        <a:solidFill>
          <a:schemeClr val="tx1"/>
        </a:solidFill>
        <a:latin typeface="+mn-lt"/>
        <a:ea typeface="+mn-ea"/>
        <a:cs typeface="+mn-cs"/>
      </a:defRPr>
    </a:lvl3pPr>
    <a:lvl4pPr marL="3761915" algn="l" defTabSz="2507943" rtl="0" eaLnBrk="1" latinLnBrk="0" hangingPunct="1">
      <a:defRPr sz="4900" kern="1200">
        <a:solidFill>
          <a:schemeClr val="tx1"/>
        </a:solidFill>
        <a:latin typeface="+mn-lt"/>
        <a:ea typeface="+mn-ea"/>
        <a:cs typeface="+mn-cs"/>
      </a:defRPr>
    </a:lvl4pPr>
    <a:lvl5pPr marL="5015886" algn="l" defTabSz="2507943" rtl="0" eaLnBrk="1" latinLnBrk="0" hangingPunct="1">
      <a:defRPr sz="4900" kern="1200">
        <a:solidFill>
          <a:schemeClr val="tx1"/>
        </a:solidFill>
        <a:latin typeface="+mn-lt"/>
        <a:ea typeface="+mn-ea"/>
        <a:cs typeface="+mn-cs"/>
      </a:defRPr>
    </a:lvl5pPr>
    <a:lvl6pPr marL="6269858" algn="l" defTabSz="2507943" rtl="0" eaLnBrk="1" latinLnBrk="0" hangingPunct="1">
      <a:defRPr sz="4900" kern="1200">
        <a:solidFill>
          <a:schemeClr val="tx1"/>
        </a:solidFill>
        <a:latin typeface="+mn-lt"/>
        <a:ea typeface="+mn-ea"/>
        <a:cs typeface="+mn-cs"/>
      </a:defRPr>
    </a:lvl6pPr>
    <a:lvl7pPr marL="7523830" algn="l" defTabSz="2507943" rtl="0" eaLnBrk="1" latinLnBrk="0" hangingPunct="1">
      <a:defRPr sz="4900" kern="1200">
        <a:solidFill>
          <a:schemeClr val="tx1"/>
        </a:solidFill>
        <a:latin typeface="+mn-lt"/>
        <a:ea typeface="+mn-ea"/>
        <a:cs typeface="+mn-cs"/>
      </a:defRPr>
    </a:lvl7pPr>
    <a:lvl8pPr marL="8777801" algn="l" defTabSz="2507943" rtl="0" eaLnBrk="1" latinLnBrk="0" hangingPunct="1">
      <a:defRPr sz="4900" kern="1200">
        <a:solidFill>
          <a:schemeClr val="tx1"/>
        </a:solidFill>
        <a:latin typeface="+mn-lt"/>
        <a:ea typeface="+mn-ea"/>
        <a:cs typeface="+mn-cs"/>
      </a:defRPr>
    </a:lvl8pPr>
    <a:lvl9pPr marL="10031773" algn="l" defTabSz="2507943" rtl="0" eaLnBrk="1" latinLnBrk="0" hangingPunct="1">
      <a:defRPr sz="4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59" userDrawn="1">
          <p15:clr>
            <a:srgbClr val="A4A3A4"/>
          </p15:clr>
        </p15:guide>
        <p15:guide id="2" orient="horz" pos="144" userDrawn="1">
          <p15:clr>
            <a:srgbClr val="A4A3A4"/>
          </p15:clr>
        </p15:guide>
        <p15:guide id="3" orient="horz" pos="10080" userDrawn="1">
          <p15:clr>
            <a:srgbClr val="A4A3A4"/>
          </p15:clr>
        </p15:guide>
        <p15:guide id="4" orient="horz" userDrawn="1">
          <p15:clr>
            <a:srgbClr val="A4A3A4"/>
          </p15:clr>
        </p15:guide>
        <p15:guide id="5" pos="387" userDrawn="1">
          <p15:clr>
            <a:srgbClr val="A4A3A4"/>
          </p15:clr>
        </p15:guide>
        <p15:guide id="6" pos="18046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A.KOTOULAS" initials="AK" lastIdx="2" clrIdx="0"/>
  <p:cmAuthor id="1" name="A.KOTOULAS" initials="HELP" lastIdx="1" clrIdx="1"/>
  <p:cmAuthor id="2" name="A.KOTOULAS" initials="HELP - " lastIdx="1" clrIdx="2"/>
  <p:cmAuthor id="3" name="PosterPresentations.com - 510.649.3001" initials="HELP - " lastIdx="1" clrIdx="3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3E9E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282" autoAdjust="0"/>
    <p:restoredTop sz="94706" autoAdjust="0"/>
  </p:normalViewPr>
  <p:slideViewPr>
    <p:cSldViewPr snapToGrid="0" snapToObjects="1" showGuides="1">
      <p:cViewPr varScale="1">
        <p:scale>
          <a:sx n="28" d="100"/>
          <a:sy n="28" d="100"/>
        </p:scale>
        <p:origin x="1032" y="84"/>
      </p:cViewPr>
      <p:guideLst>
        <p:guide orient="horz" pos="1659"/>
        <p:guide orient="horz" pos="144"/>
        <p:guide orient="horz" pos="10080"/>
        <p:guide orient="horz"/>
        <p:guide pos="387"/>
        <p:guide pos="1804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>
      <p:cViewPr varScale="1">
        <p:scale>
          <a:sx n="75" d="100"/>
          <a:sy n="75" d="100"/>
        </p:scale>
        <p:origin x="2268" y="6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87B717E-17DC-4276-BCDC-C73550588E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805895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CC2317-6751-4CD4-9995-8782DD78E936}" type="datetimeFigureOut">
              <a:rPr lang="en-US" smtClean="0"/>
              <a:pPr/>
              <a:t>4/17/2022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6A1A87D-CAF7-4BDC-A0D3-C0DBEDE8161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66570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2507943" rtl="0" eaLnBrk="1" latinLnBrk="0" hangingPunct="1">
      <a:defRPr sz="3300" kern="1200">
        <a:solidFill>
          <a:schemeClr val="tx1"/>
        </a:solidFill>
        <a:latin typeface="+mn-lt"/>
        <a:ea typeface="+mn-ea"/>
        <a:cs typeface="+mn-cs"/>
      </a:defRPr>
    </a:lvl1pPr>
    <a:lvl2pPr marL="1253972" algn="l" defTabSz="2507943" rtl="0" eaLnBrk="1" latinLnBrk="0" hangingPunct="1">
      <a:defRPr sz="3300" kern="1200">
        <a:solidFill>
          <a:schemeClr val="tx1"/>
        </a:solidFill>
        <a:latin typeface="+mn-lt"/>
        <a:ea typeface="+mn-ea"/>
        <a:cs typeface="+mn-cs"/>
      </a:defRPr>
    </a:lvl2pPr>
    <a:lvl3pPr marL="2507943" algn="l" defTabSz="2507943" rtl="0" eaLnBrk="1" latinLnBrk="0" hangingPunct="1">
      <a:defRPr sz="3300" kern="1200">
        <a:solidFill>
          <a:schemeClr val="tx1"/>
        </a:solidFill>
        <a:latin typeface="+mn-lt"/>
        <a:ea typeface="+mn-ea"/>
        <a:cs typeface="+mn-cs"/>
      </a:defRPr>
    </a:lvl3pPr>
    <a:lvl4pPr marL="3761915" algn="l" defTabSz="2507943" rtl="0" eaLnBrk="1" latinLnBrk="0" hangingPunct="1">
      <a:defRPr sz="3300" kern="1200">
        <a:solidFill>
          <a:schemeClr val="tx1"/>
        </a:solidFill>
        <a:latin typeface="+mn-lt"/>
        <a:ea typeface="+mn-ea"/>
        <a:cs typeface="+mn-cs"/>
      </a:defRPr>
    </a:lvl4pPr>
    <a:lvl5pPr marL="5015886" algn="l" defTabSz="2507943" rtl="0" eaLnBrk="1" latinLnBrk="0" hangingPunct="1">
      <a:defRPr sz="3300" kern="1200">
        <a:solidFill>
          <a:schemeClr val="tx1"/>
        </a:solidFill>
        <a:latin typeface="+mn-lt"/>
        <a:ea typeface="+mn-ea"/>
        <a:cs typeface="+mn-cs"/>
      </a:defRPr>
    </a:lvl5pPr>
    <a:lvl6pPr marL="6269858" algn="l" defTabSz="2507943" rtl="0" eaLnBrk="1" latinLnBrk="0" hangingPunct="1">
      <a:defRPr sz="3300" kern="1200">
        <a:solidFill>
          <a:schemeClr val="tx1"/>
        </a:solidFill>
        <a:latin typeface="+mn-lt"/>
        <a:ea typeface="+mn-ea"/>
        <a:cs typeface="+mn-cs"/>
      </a:defRPr>
    </a:lvl6pPr>
    <a:lvl7pPr marL="7523830" algn="l" defTabSz="2507943" rtl="0" eaLnBrk="1" latinLnBrk="0" hangingPunct="1">
      <a:defRPr sz="3300" kern="1200">
        <a:solidFill>
          <a:schemeClr val="tx1"/>
        </a:solidFill>
        <a:latin typeface="+mn-lt"/>
        <a:ea typeface="+mn-ea"/>
        <a:cs typeface="+mn-cs"/>
      </a:defRPr>
    </a:lvl7pPr>
    <a:lvl8pPr marL="8777801" algn="l" defTabSz="2507943" rtl="0" eaLnBrk="1" latinLnBrk="0" hangingPunct="1">
      <a:defRPr sz="3300" kern="1200">
        <a:solidFill>
          <a:schemeClr val="tx1"/>
        </a:solidFill>
        <a:latin typeface="+mn-lt"/>
        <a:ea typeface="+mn-ea"/>
        <a:cs typeface="+mn-cs"/>
      </a:defRPr>
    </a:lvl8pPr>
    <a:lvl9pPr marL="10031773" algn="l" defTabSz="2507943" rtl="0" eaLnBrk="1" latinLnBrk="0" hangingPunct="1">
      <a:defRPr sz="33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A1A87D-CAF7-4BDC-A0D3-C0DBEDE81619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20240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ide center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606195" y="3063162"/>
            <a:ext cx="6704542" cy="493538"/>
          </a:xfrm>
          <a:prstGeom prst="rect">
            <a:avLst/>
          </a:prstGeom>
        </p:spPr>
        <p:txBody>
          <a:bodyPr wrap="square" lIns="130622" tIns="130622" rIns="130622" bIns="130622">
            <a:spAutoFit/>
          </a:bodyPr>
          <a:lstStyle>
            <a:lvl1pPr marL="0" indent="0">
              <a:buNone/>
              <a:defRPr sz="1493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905674" indent="-348336">
              <a:defRPr sz="1493">
                <a:latin typeface="Trebuchet MS" pitchFamily="34" charset="0"/>
              </a:defRPr>
            </a:lvl2pPr>
            <a:lvl3pPr marL="1254010" indent="-348336">
              <a:defRPr sz="1493">
                <a:latin typeface="Trebuchet MS" pitchFamily="34" charset="0"/>
              </a:defRPr>
            </a:lvl3pPr>
            <a:lvl4pPr marL="1637181" indent="-383170">
              <a:defRPr sz="1493">
                <a:latin typeface="Trebuchet MS" pitchFamily="34" charset="0"/>
              </a:defRPr>
            </a:lvl4pPr>
            <a:lvl5pPr marL="1915850" indent="-278669">
              <a:defRPr sz="1493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Enter your text here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1" hasCustomPrompt="1"/>
          </p:nvPr>
        </p:nvSpPr>
        <p:spPr>
          <a:xfrm>
            <a:off x="608842" y="2622097"/>
            <a:ext cx="6699250" cy="450228"/>
          </a:xfrm>
          <a:prstGeom prst="rect">
            <a:avLst/>
          </a:prstGeom>
          <a:noFill/>
        </p:spPr>
        <p:txBody>
          <a:bodyPr lIns="52249" tIns="52249" rIns="52249" bIns="52249" anchor="ctr" anchorCtr="0">
            <a:spAutoFit/>
          </a:bodyPr>
          <a:lstStyle>
            <a:lvl1pPr marL="0" indent="0" algn="ctr">
              <a:buNone/>
              <a:defRPr sz="224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/>
              <a:t>INTRODUCTION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quarter" idx="19" hasCustomPrompt="1"/>
          </p:nvPr>
        </p:nvSpPr>
        <p:spPr>
          <a:xfrm>
            <a:off x="605666" y="9960165"/>
            <a:ext cx="6705600" cy="493538"/>
          </a:xfrm>
          <a:prstGeom prst="rect">
            <a:avLst/>
          </a:prstGeom>
        </p:spPr>
        <p:txBody>
          <a:bodyPr wrap="square" lIns="130622" tIns="130622" rIns="130622" bIns="130622">
            <a:spAutoFit/>
          </a:bodyPr>
          <a:lstStyle>
            <a:lvl1pPr marL="0" indent="0">
              <a:buNone/>
              <a:defRPr sz="1493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905674" indent="-348336">
              <a:defRPr sz="1493">
                <a:latin typeface="Trebuchet MS" pitchFamily="34" charset="0"/>
              </a:defRPr>
            </a:lvl2pPr>
            <a:lvl3pPr marL="1254010" indent="-348336">
              <a:defRPr sz="1493">
                <a:latin typeface="Trebuchet MS" pitchFamily="34" charset="0"/>
              </a:defRPr>
            </a:lvl3pPr>
            <a:lvl4pPr marL="1637181" indent="-383170">
              <a:defRPr sz="1493">
                <a:latin typeface="Trebuchet MS" pitchFamily="34" charset="0"/>
              </a:defRPr>
            </a:lvl4pPr>
            <a:lvl5pPr marL="1915850" indent="-278669">
              <a:defRPr sz="1493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Enter your text here</a:t>
            </a:r>
          </a:p>
        </p:txBody>
      </p:sp>
      <p:sp>
        <p:nvSpPr>
          <p:cNvPr id="20" name="Text Placeholder 5"/>
          <p:cNvSpPr>
            <a:spLocks noGrp="1"/>
          </p:cNvSpPr>
          <p:nvPr>
            <p:ph type="body" sz="quarter" idx="20" hasCustomPrompt="1"/>
          </p:nvPr>
        </p:nvSpPr>
        <p:spPr>
          <a:xfrm>
            <a:off x="589263" y="9457684"/>
            <a:ext cx="6700308" cy="450228"/>
          </a:xfrm>
          <a:prstGeom prst="rect">
            <a:avLst/>
          </a:prstGeom>
          <a:noFill/>
        </p:spPr>
        <p:txBody>
          <a:bodyPr wrap="square" lIns="52249" tIns="52249" rIns="52249" bIns="52249" anchor="ctr" anchorCtr="0">
            <a:spAutoFit/>
          </a:bodyPr>
          <a:lstStyle>
            <a:lvl1pPr marL="0" indent="0" algn="ctr">
              <a:buNone/>
              <a:defRPr sz="224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/>
              <a:t>OBJECTIVES</a:t>
            </a:r>
          </a:p>
        </p:txBody>
      </p:sp>
      <p:sp>
        <p:nvSpPr>
          <p:cNvPr id="21" name="Text Placeholder 3"/>
          <p:cNvSpPr>
            <a:spLocks noGrp="1"/>
          </p:cNvSpPr>
          <p:nvPr>
            <p:ph type="body" sz="quarter" idx="21" hasCustomPrompt="1"/>
          </p:nvPr>
        </p:nvSpPr>
        <p:spPr>
          <a:xfrm>
            <a:off x="7724776" y="3079513"/>
            <a:ext cx="13813365" cy="493538"/>
          </a:xfrm>
          <a:prstGeom prst="rect">
            <a:avLst/>
          </a:prstGeom>
        </p:spPr>
        <p:txBody>
          <a:bodyPr wrap="square" lIns="130622" tIns="130622" rIns="130622" bIns="130622">
            <a:spAutoFit/>
          </a:bodyPr>
          <a:lstStyle>
            <a:lvl1pPr marL="0" indent="0">
              <a:buNone/>
              <a:defRPr sz="1493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905674" indent="-348336">
              <a:defRPr sz="1493">
                <a:latin typeface="Trebuchet MS" pitchFamily="34" charset="0"/>
              </a:defRPr>
            </a:lvl2pPr>
            <a:lvl3pPr marL="1254010" indent="-348336">
              <a:defRPr sz="1493">
                <a:latin typeface="Trebuchet MS" pitchFamily="34" charset="0"/>
              </a:defRPr>
            </a:lvl3pPr>
            <a:lvl4pPr marL="1637181" indent="-383170">
              <a:defRPr sz="1493">
                <a:latin typeface="Trebuchet MS" pitchFamily="34" charset="0"/>
              </a:defRPr>
            </a:lvl4pPr>
            <a:lvl5pPr marL="1915850" indent="-278669">
              <a:defRPr sz="1493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Enter your text here</a:t>
            </a:r>
          </a:p>
        </p:txBody>
      </p:sp>
      <p:sp>
        <p:nvSpPr>
          <p:cNvPr id="22" name="Text Placeholder 5"/>
          <p:cNvSpPr>
            <a:spLocks noGrp="1"/>
          </p:cNvSpPr>
          <p:nvPr>
            <p:ph type="body" sz="quarter" idx="22" hasCustomPrompt="1"/>
          </p:nvPr>
        </p:nvSpPr>
        <p:spPr>
          <a:xfrm>
            <a:off x="7724776" y="2622097"/>
            <a:ext cx="13813366" cy="450228"/>
          </a:xfrm>
          <a:prstGeom prst="rect">
            <a:avLst/>
          </a:prstGeom>
          <a:noFill/>
        </p:spPr>
        <p:txBody>
          <a:bodyPr wrap="square" lIns="52249" tIns="52249" rIns="52249" bIns="52249" anchor="ctr" anchorCtr="0">
            <a:spAutoFit/>
          </a:bodyPr>
          <a:lstStyle>
            <a:lvl1pPr marL="0" indent="0" algn="ctr">
              <a:buNone/>
              <a:defRPr sz="224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/>
              <a:t>MATERIALS &amp; METHODS</a:t>
            </a:r>
          </a:p>
        </p:txBody>
      </p:sp>
      <p:sp>
        <p:nvSpPr>
          <p:cNvPr id="23" name="Text Placeholder 3"/>
          <p:cNvSpPr>
            <a:spLocks noGrp="1"/>
          </p:cNvSpPr>
          <p:nvPr>
            <p:ph type="body" sz="quarter" idx="23" hasCustomPrompt="1"/>
          </p:nvPr>
        </p:nvSpPr>
        <p:spPr>
          <a:xfrm>
            <a:off x="7724776" y="7901885"/>
            <a:ext cx="13813366" cy="493538"/>
          </a:xfrm>
          <a:prstGeom prst="rect">
            <a:avLst/>
          </a:prstGeom>
        </p:spPr>
        <p:txBody>
          <a:bodyPr wrap="square" lIns="130622" tIns="130622" rIns="130622" bIns="130622">
            <a:spAutoFit/>
          </a:bodyPr>
          <a:lstStyle>
            <a:lvl1pPr marL="0" indent="0">
              <a:buNone/>
              <a:defRPr sz="1493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905674" indent="-348336">
              <a:defRPr sz="1493">
                <a:latin typeface="Trebuchet MS" pitchFamily="34" charset="0"/>
              </a:defRPr>
            </a:lvl2pPr>
            <a:lvl3pPr marL="1254010" indent="-348336">
              <a:defRPr sz="1493">
                <a:latin typeface="Trebuchet MS" pitchFamily="34" charset="0"/>
              </a:defRPr>
            </a:lvl3pPr>
            <a:lvl4pPr marL="1637181" indent="-383170">
              <a:defRPr sz="1493">
                <a:latin typeface="Trebuchet MS" pitchFamily="34" charset="0"/>
              </a:defRPr>
            </a:lvl4pPr>
            <a:lvl5pPr marL="1915850" indent="-278669">
              <a:defRPr sz="1493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Enter your text here</a:t>
            </a:r>
          </a:p>
        </p:txBody>
      </p:sp>
      <p:sp>
        <p:nvSpPr>
          <p:cNvPr id="24" name="Text Placeholder 5"/>
          <p:cNvSpPr>
            <a:spLocks noGrp="1"/>
          </p:cNvSpPr>
          <p:nvPr>
            <p:ph type="body" sz="quarter" idx="24" hasCustomPrompt="1"/>
          </p:nvPr>
        </p:nvSpPr>
        <p:spPr>
          <a:xfrm>
            <a:off x="7724776" y="7440500"/>
            <a:ext cx="13813366" cy="450228"/>
          </a:xfrm>
          <a:prstGeom prst="rect">
            <a:avLst/>
          </a:prstGeom>
          <a:noFill/>
        </p:spPr>
        <p:txBody>
          <a:bodyPr wrap="square" lIns="52249" tIns="52249" rIns="52249" bIns="52249" anchor="ctr" anchorCtr="0">
            <a:spAutoFit/>
          </a:bodyPr>
          <a:lstStyle>
            <a:lvl1pPr marL="0" indent="0" algn="ctr">
              <a:buNone/>
              <a:defRPr sz="224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/>
              <a:t>RESULTS AND DISCUSSIONS</a:t>
            </a:r>
          </a:p>
        </p:txBody>
      </p:sp>
      <p:sp>
        <p:nvSpPr>
          <p:cNvPr id="25" name="Text Placeholder 5"/>
          <p:cNvSpPr>
            <a:spLocks noGrp="1"/>
          </p:cNvSpPr>
          <p:nvPr>
            <p:ph type="body" sz="quarter" idx="25" hasCustomPrompt="1"/>
          </p:nvPr>
        </p:nvSpPr>
        <p:spPr>
          <a:xfrm>
            <a:off x="21973955" y="2622097"/>
            <a:ext cx="6698012" cy="450228"/>
          </a:xfrm>
          <a:prstGeom prst="rect">
            <a:avLst/>
          </a:prstGeom>
          <a:noFill/>
        </p:spPr>
        <p:txBody>
          <a:bodyPr wrap="square" lIns="52249" tIns="52249" rIns="52249" bIns="52249" anchor="ctr" anchorCtr="0">
            <a:spAutoFit/>
          </a:bodyPr>
          <a:lstStyle>
            <a:lvl1pPr marL="0" indent="0" algn="ctr">
              <a:buNone/>
              <a:defRPr sz="224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/>
              <a:t>CONCLUSIONS</a:t>
            </a:r>
          </a:p>
        </p:txBody>
      </p:sp>
      <p:sp>
        <p:nvSpPr>
          <p:cNvPr id="26" name="Text Placeholder 3"/>
          <p:cNvSpPr>
            <a:spLocks noGrp="1"/>
          </p:cNvSpPr>
          <p:nvPr>
            <p:ph type="body" sz="quarter" idx="26" hasCustomPrompt="1"/>
          </p:nvPr>
        </p:nvSpPr>
        <p:spPr>
          <a:xfrm>
            <a:off x="21973955" y="3083482"/>
            <a:ext cx="6698012" cy="493538"/>
          </a:xfrm>
          <a:prstGeom prst="rect">
            <a:avLst/>
          </a:prstGeom>
        </p:spPr>
        <p:txBody>
          <a:bodyPr wrap="square" lIns="130622" tIns="130622" rIns="130622" bIns="130622">
            <a:spAutoFit/>
          </a:bodyPr>
          <a:lstStyle>
            <a:lvl1pPr marL="0" indent="0">
              <a:buNone/>
              <a:defRPr sz="1493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905674" indent="-348336">
              <a:defRPr sz="1493">
                <a:latin typeface="Trebuchet MS" pitchFamily="34" charset="0"/>
              </a:defRPr>
            </a:lvl2pPr>
            <a:lvl3pPr marL="1254010" indent="-348336">
              <a:defRPr sz="1493">
                <a:latin typeface="Trebuchet MS" pitchFamily="34" charset="0"/>
              </a:defRPr>
            </a:lvl3pPr>
            <a:lvl4pPr marL="1637181" indent="-383170">
              <a:defRPr sz="1493">
                <a:latin typeface="Trebuchet MS" pitchFamily="34" charset="0"/>
              </a:defRPr>
            </a:lvl4pPr>
            <a:lvl5pPr marL="1915850" indent="-278669">
              <a:defRPr sz="1493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Enter your text here</a:t>
            </a:r>
          </a:p>
        </p:txBody>
      </p:sp>
      <p:sp>
        <p:nvSpPr>
          <p:cNvPr id="27" name="Text Placeholder 5"/>
          <p:cNvSpPr>
            <a:spLocks noGrp="1"/>
          </p:cNvSpPr>
          <p:nvPr>
            <p:ph type="body" sz="quarter" idx="27" hasCustomPrompt="1"/>
          </p:nvPr>
        </p:nvSpPr>
        <p:spPr>
          <a:xfrm>
            <a:off x="21973955" y="7125596"/>
            <a:ext cx="6698012" cy="450228"/>
          </a:xfrm>
          <a:prstGeom prst="rect">
            <a:avLst/>
          </a:prstGeom>
          <a:noFill/>
        </p:spPr>
        <p:txBody>
          <a:bodyPr wrap="square" lIns="52249" tIns="52249" rIns="52249" bIns="52249" anchor="ctr" anchorCtr="0">
            <a:spAutoFit/>
          </a:bodyPr>
          <a:lstStyle>
            <a:lvl1pPr marL="0" indent="0" algn="ctr">
              <a:buNone/>
              <a:defRPr sz="224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/>
              <a:t>SELECTED REFERENCES</a:t>
            </a:r>
          </a:p>
        </p:txBody>
      </p:sp>
      <p:sp>
        <p:nvSpPr>
          <p:cNvPr id="28" name="Text Placeholder 3"/>
          <p:cNvSpPr>
            <a:spLocks noGrp="1"/>
          </p:cNvSpPr>
          <p:nvPr>
            <p:ph type="body" sz="quarter" idx="28" hasCustomPrompt="1"/>
          </p:nvPr>
        </p:nvSpPr>
        <p:spPr>
          <a:xfrm>
            <a:off x="21972279" y="7586981"/>
            <a:ext cx="6701366" cy="493538"/>
          </a:xfrm>
          <a:prstGeom prst="rect">
            <a:avLst/>
          </a:prstGeom>
        </p:spPr>
        <p:txBody>
          <a:bodyPr wrap="square" lIns="130622" tIns="130622" rIns="130622" bIns="130622">
            <a:spAutoFit/>
          </a:bodyPr>
          <a:lstStyle>
            <a:lvl1pPr marL="0" indent="0">
              <a:buNone/>
              <a:defRPr sz="1493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905674" indent="-348336">
              <a:defRPr sz="1493">
                <a:latin typeface="Trebuchet MS" pitchFamily="34" charset="0"/>
              </a:defRPr>
            </a:lvl2pPr>
            <a:lvl3pPr marL="1254010" indent="-348336">
              <a:defRPr sz="1493">
                <a:latin typeface="Trebuchet MS" pitchFamily="34" charset="0"/>
              </a:defRPr>
            </a:lvl3pPr>
            <a:lvl4pPr marL="1637181" indent="-383170">
              <a:defRPr sz="1493">
                <a:latin typeface="Trebuchet MS" pitchFamily="34" charset="0"/>
              </a:defRPr>
            </a:lvl4pPr>
            <a:lvl5pPr marL="1915850" indent="-278669">
              <a:defRPr sz="1493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Enter your text here</a:t>
            </a:r>
          </a:p>
        </p:txBody>
      </p:sp>
      <p:sp>
        <p:nvSpPr>
          <p:cNvPr id="29" name="Text Placeholder 5"/>
          <p:cNvSpPr>
            <a:spLocks noGrp="1"/>
          </p:cNvSpPr>
          <p:nvPr>
            <p:ph type="body" sz="quarter" idx="29" hasCustomPrompt="1"/>
          </p:nvPr>
        </p:nvSpPr>
        <p:spPr>
          <a:xfrm>
            <a:off x="21973955" y="12828928"/>
            <a:ext cx="6698012" cy="450228"/>
          </a:xfrm>
          <a:prstGeom prst="rect">
            <a:avLst/>
          </a:prstGeom>
          <a:noFill/>
        </p:spPr>
        <p:txBody>
          <a:bodyPr wrap="square" lIns="52249" tIns="52249" rIns="52249" bIns="52249" anchor="ctr" anchorCtr="0">
            <a:spAutoFit/>
          </a:bodyPr>
          <a:lstStyle>
            <a:lvl1pPr marL="0" indent="0" algn="ctr">
              <a:buNone/>
              <a:defRPr sz="224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/>
              <a:t>ACKNOWLEDGEMENT/CONTACT</a:t>
            </a:r>
            <a:endParaRPr lang="en-US" dirty="0"/>
          </a:p>
        </p:txBody>
      </p:sp>
      <p:sp>
        <p:nvSpPr>
          <p:cNvPr id="30" name="Text Placeholder 3"/>
          <p:cNvSpPr>
            <a:spLocks noGrp="1"/>
          </p:cNvSpPr>
          <p:nvPr>
            <p:ph type="body" sz="quarter" idx="30" hasCustomPrompt="1"/>
          </p:nvPr>
        </p:nvSpPr>
        <p:spPr>
          <a:xfrm>
            <a:off x="21972279" y="13290313"/>
            <a:ext cx="6701366" cy="493538"/>
          </a:xfrm>
          <a:prstGeom prst="rect">
            <a:avLst/>
          </a:prstGeom>
        </p:spPr>
        <p:txBody>
          <a:bodyPr wrap="square" lIns="130622" tIns="130622" rIns="130622" bIns="130622">
            <a:spAutoFit/>
          </a:bodyPr>
          <a:lstStyle>
            <a:lvl1pPr marL="0" indent="0">
              <a:buNone/>
              <a:defRPr sz="1493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905674" indent="-348336">
              <a:defRPr sz="1493">
                <a:latin typeface="Trebuchet MS" pitchFamily="34" charset="0"/>
              </a:defRPr>
            </a:lvl2pPr>
            <a:lvl3pPr marL="1254010" indent="-348336">
              <a:defRPr sz="1493">
                <a:latin typeface="Trebuchet MS" pitchFamily="34" charset="0"/>
              </a:defRPr>
            </a:lvl3pPr>
            <a:lvl4pPr marL="1637181" indent="-383170">
              <a:defRPr sz="1493">
                <a:latin typeface="Trebuchet MS" pitchFamily="34" charset="0"/>
              </a:defRPr>
            </a:lvl4pPr>
            <a:lvl5pPr marL="1915850" indent="-278669">
              <a:defRPr sz="1493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Enter your text here</a:t>
            </a:r>
          </a:p>
        </p:txBody>
      </p:sp>
      <p:sp>
        <p:nvSpPr>
          <p:cNvPr id="83" name="Text Placeholder 76"/>
          <p:cNvSpPr>
            <a:spLocks noGrp="1"/>
          </p:cNvSpPr>
          <p:nvPr>
            <p:ph type="body" sz="quarter" idx="150" hasCustomPrompt="1"/>
          </p:nvPr>
        </p:nvSpPr>
        <p:spPr>
          <a:xfrm>
            <a:off x="3906520" y="1078170"/>
            <a:ext cx="21447761" cy="59823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FontTx/>
              <a:buNone/>
              <a:defRPr sz="3840">
                <a:solidFill>
                  <a:schemeClr val="accent5">
                    <a:lumMod val="50000"/>
                  </a:schemeClr>
                </a:solidFill>
              </a:defRPr>
            </a:lvl1pPr>
            <a:lvl2pPr>
              <a:buFontTx/>
              <a:buNone/>
              <a:defRPr sz="7680"/>
            </a:lvl2pPr>
            <a:lvl3pPr>
              <a:buFontTx/>
              <a:buNone/>
              <a:defRPr sz="7680"/>
            </a:lvl3pPr>
            <a:lvl4pPr>
              <a:buFontTx/>
              <a:buNone/>
              <a:defRPr sz="7680"/>
            </a:lvl4pPr>
            <a:lvl5pPr>
              <a:buFontTx/>
              <a:buNone/>
              <a:defRPr sz="7680"/>
            </a:lvl5pPr>
          </a:lstStyle>
          <a:p>
            <a:pPr lvl="0"/>
            <a:r>
              <a:rPr lang="en-US" dirty="0"/>
              <a:t>AUTHORS’ NAMES</a:t>
            </a:r>
          </a:p>
        </p:txBody>
      </p:sp>
      <p:sp>
        <p:nvSpPr>
          <p:cNvPr id="84" name="Text Placeholder 76"/>
          <p:cNvSpPr>
            <a:spLocks noGrp="1"/>
          </p:cNvSpPr>
          <p:nvPr>
            <p:ph type="body" sz="quarter" idx="184" hasCustomPrompt="1"/>
          </p:nvPr>
        </p:nvSpPr>
        <p:spPr>
          <a:xfrm>
            <a:off x="3906520" y="1676400"/>
            <a:ext cx="21447761" cy="63455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FontTx/>
              <a:buNone/>
              <a:defRPr sz="2987">
                <a:solidFill>
                  <a:schemeClr val="accent5">
                    <a:lumMod val="50000"/>
                  </a:schemeClr>
                </a:solidFill>
              </a:defRPr>
            </a:lvl1pPr>
            <a:lvl2pPr>
              <a:buFontTx/>
              <a:buNone/>
              <a:defRPr sz="7680"/>
            </a:lvl2pPr>
            <a:lvl3pPr>
              <a:buFontTx/>
              <a:buNone/>
              <a:defRPr sz="7680"/>
            </a:lvl3pPr>
            <a:lvl4pPr>
              <a:buFontTx/>
              <a:buNone/>
              <a:defRPr sz="7680"/>
            </a:lvl4pPr>
            <a:lvl5pPr>
              <a:buFontTx/>
              <a:buNone/>
              <a:defRPr sz="7680"/>
            </a:lvl5pPr>
          </a:lstStyle>
          <a:p>
            <a:pPr lvl="0"/>
            <a:r>
              <a:rPr lang="en-US" dirty="0"/>
              <a:t>AUTHORS’ AFFILIATIONS</a:t>
            </a:r>
          </a:p>
        </p:txBody>
      </p:sp>
      <p:sp>
        <p:nvSpPr>
          <p:cNvPr id="85" name="Text Placeholder 76"/>
          <p:cNvSpPr>
            <a:spLocks noGrp="1"/>
          </p:cNvSpPr>
          <p:nvPr>
            <p:ph type="body" sz="quarter" idx="185" hasCustomPrompt="1"/>
          </p:nvPr>
        </p:nvSpPr>
        <p:spPr>
          <a:xfrm>
            <a:off x="3906520" y="232386"/>
            <a:ext cx="21447761" cy="834414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FontTx/>
              <a:buNone/>
              <a:defRPr sz="5120" b="1">
                <a:solidFill>
                  <a:schemeClr val="accent5">
                    <a:lumMod val="50000"/>
                  </a:schemeClr>
                </a:solidFill>
              </a:defRPr>
            </a:lvl1pPr>
            <a:lvl2pPr>
              <a:buFontTx/>
              <a:buNone/>
              <a:defRPr sz="7680"/>
            </a:lvl2pPr>
            <a:lvl3pPr>
              <a:buFontTx/>
              <a:buNone/>
              <a:defRPr sz="7680"/>
            </a:lvl3pPr>
            <a:lvl4pPr>
              <a:buFontTx/>
              <a:buNone/>
              <a:defRPr sz="7680"/>
            </a:lvl4pPr>
            <a:lvl5pPr>
              <a:buFontTx/>
              <a:buNone/>
              <a:defRPr sz="7680"/>
            </a:lvl5pPr>
          </a:lstStyle>
          <a:p>
            <a:pPr lvl="0"/>
            <a:r>
              <a:rPr lang="en-US" dirty="0"/>
              <a:t>RESEARCH TITLE</a:t>
            </a:r>
          </a:p>
        </p:txBody>
      </p:sp>
      <p:pic>
        <p:nvPicPr>
          <p:cNvPr id="3" name="Picture 2" descr="A picture containing diagram&#10;&#10;Description automatically generated">
            <a:extLst>
              <a:ext uri="{FF2B5EF4-FFF2-40B4-BE49-F238E27FC236}">
                <a16:creationId xmlns:a16="http://schemas.microsoft.com/office/drawing/2014/main" id="{11D6FD08-87BD-4F82-8093-47170F9529C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962" y="207772"/>
            <a:ext cx="2439593" cy="1889536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2CAE667A-2F0B-4158-8E01-CAEAA18E3A8D}"/>
              </a:ext>
            </a:extLst>
          </p:cNvPr>
          <p:cNvSpPr txBox="1"/>
          <p:nvPr userDrawn="1"/>
        </p:nvSpPr>
        <p:spPr>
          <a:xfrm>
            <a:off x="25954892" y="383063"/>
            <a:ext cx="3027946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MY" sz="3600" dirty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Insert your institution logo here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Rectangle 36"/>
          <p:cNvSpPr/>
          <p:nvPr userDrawn="1"/>
        </p:nvSpPr>
        <p:spPr>
          <a:xfrm rot="10800000">
            <a:off x="-2" y="15922872"/>
            <a:ext cx="29260801" cy="536328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100000">
                <a:schemeClr val="bg1"/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5227"/>
          </a:p>
        </p:txBody>
      </p:sp>
      <p:sp>
        <p:nvSpPr>
          <p:cNvPr id="10" name="Text Box 14"/>
          <p:cNvSpPr txBox="1">
            <a:spLocks noChangeArrowheads="1"/>
          </p:cNvSpPr>
          <p:nvPr/>
        </p:nvSpPr>
        <p:spPr bwMode="auto">
          <a:xfrm>
            <a:off x="957921" y="16116301"/>
            <a:ext cx="1676400" cy="2040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55627" tIns="27808" rIns="55627" bIns="27808">
            <a:spAutoFit/>
          </a:bodyPr>
          <a:lstStyle/>
          <a:p>
            <a:pPr eaLnBrk="0" hangingPunct="0">
              <a:lnSpc>
                <a:spcPct val="65000"/>
              </a:lnSpc>
              <a:spcBef>
                <a:spcPct val="50000"/>
              </a:spcBef>
              <a:defRPr/>
            </a:pPr>
            <a:r>
              <a:rPr lang="en-US" sz="320" b="1" dirty="0">
                <a:solidFill>
                  <a:schemeClr val="bg1">
                    <a:lumMod val="75000"/>
                  </a:schemeClr>
                </a:solidFill>
                <a:latin typeface="Arial" charset="0"/>
              </a:rPr>
              <a:t>RESEARCH POSTER PRESENTATION DESIGN © 2019</a:t>
            </a:r>
          </a:p>
          <a:p>
            <a:pPr eaLnBrk="0" hangingPunct="0">
              <a:lnSpc>
                <a:spcPct val="65000"/>
              </a:lnSpc>
              <a:spcBef>
                <a:spcPct val="50000"/>
              </a:spcBef>
              <a:defRPr/>
            </a:pPr>
            <a:r>
              <a:rPr lang="en-US" sz="640" b="1" dirty="0">
                <a:solidFill>
                  <a:schemeClr val="bg1">
                    <a:lumMod val="75000"/>
                  </a:schemeClr>
                </a:solidFill>
                <a:latin typeface="Arial" charset="0"/>
              </a:rPr>
              <a:t>www.PosterPresentations.com</a:t>
            </a:r>
          </a:p>
        </p:txBody>
      </p:sp>
      <p:sp>
        <p:nvSpPr>
          <p:cNvPr id="38" name="Rectangle 37"/>
          <p:cNvSpPr/>
          <p:nvPr userDrawn="1"/>
        </p:nvSpPr>
        <p:spPr>
          <a:xfrm>
            <a:off x="-1" y="-55064"/>
            <a:ext cx="29260801" cy="536328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100000">
                <a:schemeClr val="bg1"/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5227"/>
          </a:p>
        </p:txBody>
      </p:sp>
      <p:sp>
        <p:nvSpPr>
          <p:cNvPr id="39" name="Rectangle 38"/>
          <p:cNvSpPr/>
          <p:nvPr userDrawn="1"/>
        </p:nvSpPr>
        <p:spPr>
          <a:xfrm>
            <a:off x="1" y="2212340"/>
            <a:ext cx="29260800" cy="176023"/>
          </a:xfrm>
          <a:prstGeom prst="rect">
            <a:avLst/>
          </a:prstGeom>
          <a:gradFill>
            <a:gsLst>
              <a:gs pos="100000">
                <a:srgbClr val="DAE9F6"/>
              </a:gs>
              <a:gs pos="0">
                <a:schemeClr val="accent1">
                  <a:tint val="66000"/>
                  <a:satMod val="160000"/>
                </a:schemeClr>
              </a:gs>
              <a:gs pos="51000">
                <a:schemeClr val="bg1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5227"/>
          </a:p>
        </p:txBody>
      </p:sp>
      <p:sp>
        <p:nvSpPr>
          <p:cNvPr id="40" name="Rounded Rectangle 39"/>
          <p:cNvSpPr/>
          <p:nvPr userDrawn="1"/>
        </p:nvSpPr>
        <p:spPr>
          <a:xfrm>
            <a:off x="623438" y="2628900"/>
            <a:ext cx="6691762" cy="13273652"/>
          </a:xfrm>
          <a:prstGeom prst="roundRect">
            <a:avLst>
              <a:gd name="adj" fmla="val 1956"/>
            </a:avLst>
          </a:prstGeom>
          <a:noFill/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5227"/>
          </a:p>
        </p:txBody>
      </p:sp>
      <p:sp>
        <p:nvSpPr>
          <p:cNvPr id="41" name="Rounded Rectangle 40"/>
          <p:cNvSpPr/>
          <p:nvPr userDrawn="1"/>
        </p:nvSpPr>
        <p:spPr>
          <a:xfrm>
            <a:off x="21959438" y="2628900"/>
            <a:ext cx="6691762" cy="13273652"/>
          </a:xfrm>
          <a:prstGeom prst="roundRect">
            <a:avLst>
              <a:gd name="adj" fmla="val 1956"/>
            </a:avLst>
          </a:prstGeom>
          <a:noFill/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5227"/>
          </a:p>
        </p:txBody>
      </p:sp>
      <p:sp>
        <p:nvSpPr>
          <p:cNvPr id="42" name="Rounded Rectangle 41"/>
          <p:cNvSpPr/>
          <p:nvPr userDrawn="1"/>
        </p:nvSpPr>
        <p:spPr>
          <a:xfrm>
            <a:off x="7697362" y="2628900"/>
            <a:ext cx="13879915" cy="13273652"/>
          </a:xfrm>
          <a:prstGeom prst="roundRect">
            <a:avLst>
              <a:gd name="adj" fmla="val 1155"/>
            </a:avLst>
          </a:prstGeom>
          <a:noFill/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5227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</p:sldLayoutIdLst>
  <p:txStyles>
    <p:titleStyle>
      <a:lvl1pPr algn="ctr" defTabSz="2675223" rtl="0" eaLnBrk="1" latinLnBrk="0" hangingPunct="1">
        <a:spcBef>
          <a:spcPct val="0"/>
        </a:spcBef>
        <a:buNone/>
        <a:defRPr sz="5334" kern="1200">
          <a:solidFill>
            <a:schemeClr val="bg1"/>
          </a:solidFill>
          <a:latin typeface="Trebuchet MS" pitchFamily="34" charset="0"/>
          <a:ea typeface="+mj-ea"/>
          <a:cs typeface="+mj-cs"/>
        </a:defRPr>
      </a:lvl1pPr>
    </p:titleStyle>
    <p:bodyStyle>
      <a:lvl1pPr marL="1003209" indent="-1003209" algn="l" defTabSz="2675223" rtl="0" eaLnBrk="1" latinLnBrk="0" hangingPunct="1">
        <a:spcBef>
          <a:spcPct val="20000"/>
        </a:spcBef>
        <a:buFont typeface="Arial" pitchFamily="34" charset="0"/>
        <a:buChar char="•"/>
        <a:defRPr sz="9387" kern="1200">
          <a:solidFill>
            <a:schemeClr val="tx1"/>
          </a:solidFill>
          <a:latin typeface="+mn-lt"/>
          <a:ea typeface="+mn-ea"/>
          <a:cs typeface="+mn-cs"/>
        </a:defRPr>
      </a:lvl1pPr>
      <a:lvl2pPr marL="2173619" indent="-836007" algn="l" defTabSz="2675223" rtl="0" eaLnBrk="1" latinLnBrk="0" hangingPunct="1">
        <a:spcBef>
          <a:spcPct val="20000"/>
        </a:spcBef>
        <a:buFont typeface="Arial" pitchFamily="34" charset="0"/>
        <a:buChar char="–"/>
        <a:defRPr sz="8214" kern="1200">
          <a:solidFill>
            <a:schemeClr val="tx1"/>
          </a:solidFill>
          <a:latin typeface="+mn-lt"/>
          <a:ea typeface="+mn-ea"/>
          <a:cs typeface="+mn-cs"/>
        </a:defRPr>
      </a:lvl2pPr>
      <a:lvl3pPr marL="3344029" indent="-668806" algn="l" defTabSz="2675223" rtl="0" eaLnBrk="1" latinLnBrk="0" hangingPunct="1">
        <a:spcBef>
          <a:spcPct val="20000"/>
        </a:spcBef>
        <a:buFont typeface="Arial" pitchFamily="34" charset="0"/>
        <a:buChar char="•"/>
        <a:defRPr sz="7040" kern="1200">
          <a:solidFill>
            <a:schemeClr val="tx1"/>
          </a:solidFill>
          <a:latin typeface="+mn-lt"/>
          <a:ea typeface="+mn-ea"/>
          <a:cs typeface="+mn-cs"/>
        </a:defRPr>
      </a:lvl3pPr>
      <a:lvl4pPr marL="4681641" indent="-668806" algn="l" defTabSz="2675223" rtl="0" eaLnBrk="1" latinLnBrk="0" hangingPunct="1">
        <a:spcBef>
          <a:spcPct val="20000"/>
        </a:spcBef>
        <a:buFont typeface="Arial" pitchFamily="34" charset="0"/>
        <a:buChar char="–"/>
        <a:defRPr sz="5867" kern="1200">
          <a:solidFill>
            <a:schemeClr val="tx1"/>
          </a:solidFill>
          <a:latin typeface="+mn-lt"/>
          <a:ea typeface="+mn-ea"/>
          <a:cs typeface="+mn-cs"/>
        </a:defRPr>
      </a:lvl4pPr>
      <a:lvl5pPr marL="6019252" indent="-668806" algn="l" defTabSz="2675223" rtl="0" eaLnBrk="1" latinLnBrk="0" hangingPunct="1">
        <a:spcBef>
          <a:spcPct val="20000"/>
        </a:spcBef>
        <a:buFont typeface="Arial" pitchFamily="34" charset="0"/>
        <a:buChar char="»"/>
        <a:defRPr sz="5867" kern="1200">
          <a:solidFill>
            <a:schemeClr val="tx1"/>
          </a:solidFill>
          <a:latin typeface="+mn-lt"/>
          <a:ea typeface="+mn-ea"/>
          <a:cs typeface="+mn-cs"/>
        </a:defRPr>
      </a:lvl5pPr>
      <a:lvl6pPr marL="7356863" indent="-668806" algn="l" defTabSz="2675223" rtl="0" eaLnBrk="1" latinLnBrk="0" hangingPunct="1">
        <a:spcBef>
          <a:spcPct val="20000"/>
        </a:spcBef>
        <a:buFont typeface="Arial" pitchFamily="34" charset="0"/>
        <a:buChar char="•"/>
        <a:defRPr sz="5867" kern="1200">
          <a:solidFill>
            <a:schemeClr val="tx1"/>
          </a:solidFill>
          <a:latin typeface="+mn-lt"/>
          <a:ea typeface="+mn-ea"/>
          <a:cs typeface="+mn-cs"/>
        </a:defRPr>
      </a:lvl6pPr>
      <a:lvl7pPr marL="8694474" indent="-668806" algn="l" defTabSz="2675223" rtl="0" eaLnBrk="1" latinLnBrk="0" hangingPunct="1">
        <a:spcBef>
          <a:spcPct val="20000"/>
        </a:spcBef>
        <a:buFont typeface="Arial" pitchFamily="34" charset="0"/>
        <a:buChar char="•"/>
        <a:defRPr sz="5867" kern="1200">
          <a:solidFill>
            <a:schemeClr val="tx1"/>
          </a:solidFill>
          <a:latin typeface="+mn-lt"/>
          <a:ea typeface="+mn-ea"/>
          <a:cs typeface="+mn-cs"/>
        </a:defRPr>
      </a:lvl7pPr>
      <a:lvl8pPr marL="10032086" indent="-668806" algn="l" defTabSz="2675223" rtl="0" eaLnBrk="1" latinLnBrk="0" hangingPunct="1">
        <a:spcBef>
          <a:spcPct val="20000"/>
        </a:spcBef>
        <a:buFont typeface="Arial" pitchFamily="34" charset="0"/>
        <a:buChar char="•"/>
        <a:defRPr sz="5867" kern="1200">
          <a:solidFill>
            <a:schemeClr val="tx1"/>
          </a:solidFill>
          <a:latin typeface="+mn-lt"/>
          <a:ea typeface="+mn-ea"/>
          <a:cs typeface="+mn-cs"/>
        </a:defRPr>
      </a:lvl8pPr>
      <a:lvl9pPr marL="11369697" indent="-668806" algn="l" defTabSz="2675223" rtl="0" eaLnBrk="1" latinLnBrk="0" hangingPunct="1">
        <a:spcBef>
          <a:spcPct val="20000"/>
        </a:spcBef>
        <a:buFont typeface="Arial" pitchFamily="34" charset="0"/>
        <a:buChar char="•"/>
        <a:defRPr sz="58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675223" rtl="0" eaLnBrk="1" latinLnBrk="0" hangingPunct="1">
        <a:defRPr sz="5227" kern="1200">
          <a:solidFill>
            <a:schemeClr val="tx1"/>
          </a:solidFill>
          <a:latin typeface="+mn-lt"/>
          <a:ea typeface="+mn-ea"/>
          <a:cs typeface="+mn-cs"/>
        </a:defRPr>
      </a:lvl1pPr>
      <a:lvl2pPr marL="1337612" algn="l" defTabSz="2675223" rtl="0" eaLnBrk="1" latinLnBrk="0" hangingPunct="1">
        <a:defRPr sz="5227" kern="1200">
          <a:solidFill>
            <a:schemeClr val="tx1"/>
          </a:solidFill>
          <a:latin typeface="+mn-lt"/>
          <a:ea typeface="+mn-ea"/>
          <a:cs typeface="+mn-cs"/>
        </a:defRPr>
      </a:lvl2pPr>
      <a:lvl3pPr marL="2675223" algn="l" defTabSz="2675223" rtl="0" eaLnBrk="1" latinLnBrk="0" hangingPunct="1">
        <a:defRPr sz="5227" kern="1200">
          <a:solidFill>
            <a:schemeClr val="tx1"/>
          </a:solidFill>
          <a:latin typeface="+mn-lt"/>
          <a:ea typeface="+mn-ea"/>
          <a:cs typeface="+mn-cs"/>
        </a:defRPr>
      </a:lvl3pPr>
      <a:lvl4pPr marL="4012835" algn="l" defTabSz="2675223" rtl="0" eaLnBrk="1" latinLnBrk="0" hangingPunct="1">
        <a:defRPr sz="5227" kern="1200">
          <a:solidFill>
            <a:schemeClr val="tx1"/>
          </a:solidFill>
          <a:latin typeface="+mn-lt"/>
          <a:ea typeface="+mn-ea"/>
          <a:cs typeface="+mn-cs"/>
        </a:defRPr>
      </a:lvl4pPr>
      <a:lvl5pPr marL="5350446" algn="l" defTabSz="2675223" rtl="0" eaLnBrk="1" latinLnBrk="0" hangingPunct="1">
        <a:defRPr sz="5227" kern="1200">
          <a:solidFill>
            <a:schemeClr val="tx1"/>
          </a:solidFill>
          <a:latin typeface="+mn-lt"/>
          <a:ea typeface="+mn-ea"/>
          <a:cs typeface="+mn-cs"/>
        </a:defRPr>
      </a:lvl5pPr>
      <a:lvl6pPr marL="6688058" algn="l" defTabSz="2675223" rtl="0" eaLnBrk="1" latinLnBrk="0" hangingPunct="1">
        <a:defRPr sz="5227" kern="1200">
          <a:solidFill>
            <a:schemeClr val="tx1"/>
          </a:solidFill>
          <a:latin typeface="+mn-lt"/>
          <a:ea typeface="+mn-ea"/>
          <a:cs typeface="+mn-cs"/>
        </a:defRPr>
      </a:lvl6pPr>
      <a:lvl7pPr marL="8025669" algn="l" defTabSz="2675223" rtl="0" eaLnBrk="1" latinLnBrk="0" hangingPunct="1">
        <a:defRPr sz="5227" kern="1200">
          <a:solidFill>
            <a:schemeClr val="tx1"/>
          </a:solidFill>
          <a:latin typeface="+mn-lt"/>
          <a:ea typeface="+mn-ea"/>
          <a:cs typeface="+mn-cs"/>
        </a:defRPr>
      </a:lvl7pPr>
      <a:lvl8pPr marL="9363280" algn="l" defTabSz="2675223" rtl="0" eaLnBrk="1" latinLnBrk="0" hangingPunct="1">
        <a:defRPr sz="5227" kern="1200">
          <a:solidFill>
            <a:schemeClr val="tx1"/>
          </a:solidFill>
          <a:latin typeface="+mn-lt"/>
          <a:ea typeface="+mn-ea"/>
          <a:cs typeface="+mn-cs"/>
        </a:defRPr>
      </a:lvl8pPr>
      <a:lvl9pPr marL="10700892" algn="l" defTabSz="2675223" rtl="0" eaLnBrk="1" latinLnBrk="0" hangingPunct="1">
        <a:defRPr sz="5227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Text Placeholder 297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299" name="Text Placeholder 298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>
                <a:solidFill>
                  <a:schemeClr val="accent5">
                    <a:lumMod val="50000"/>
                  </a:schemeClr>
                </a:solidFill>
              </a:rPr>
              <a:t>INTRODUCTION</a:t>
            </a:r>
          </a:p>
        </p:txBody>
      </p:sp>
      <p:sp>
        <p:nvSpPr>
          <p:cNvPr id="302" name="Text Placeholder 301"/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endParaRPr lang="en-US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303" name="Text Placeholder 302"/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r>
              <a:rPr lang="en-US" dirty="0">
                <a:solidFill>
                  <a:schemeClr val="accent5">
                    <a:lumMod val="50000"/>
                  </a:schemeClr>
                </a:solidFill>
              </a:rPr>
              <a:t>OBJECTIVES</a:t>
            </a:r>
          </a:p>
        </p:txBody>
      </p:sp>
      <p:sp>
        <p:nvSpPr>
          <p:cNvPr id="304" name="Text Placeholder 303"/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endParaRPr lang="en-US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305" name="Text Placeholder 304"/>
          <p:cNvSpPr>
            <a:spLocks noGrp="1"/>
          </p:cNvSpPr>
          <p:nvPr>
            <p:ph type="body" sz="quarter" idx="22"/>
          </p:nvPr>
        </p:nvSpPr>
        <p:spPr/>
        <p:txBody>
          <a:bodyPr/>
          <a:lstStyle/>
          <a:p>
            <a:r>
              <a:rPr lang="en-US" dirty="0">
                <a:solidFill>
                  <a:schemeClr val="accent5">
                    <a:lumMod val="50000"/>
                  </a:schemeClr>
                </a:solidFill>
              </a:rPr>
              <a:t>MATERIALS AND METHODS</a:t>
            </a:r>
          </a:p>
        </p:txBody>
      </p:sp>
      <p:sp>
        <p:nvSpPr>
          <p:cNvPr id="306" name="Text Placeholder 305"/>
          <p:cNvSpPr>
            <a:spLocks noGrp="1"/>
          </p:cNvSpPr>
          <p:nvPr>
            <p:ph type="body" sz="quarter" idx="23"/>
          </p:nvPr>
        </p:nvSpPr>
        <p:spPr/>
        <p:txBody>
          <a:bodyPr/>
          <a:lstStyle/>
          <a:p>
            <a:endParaRPr lang="en-US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307" name="Text Placeholder 306"/>
          <p:cNvSpPr>
            <a:spLocks noGrp="1"/>
          </p:cNvSpPr>
          <p:nvPr>
            <p:ph type="body" sz="quarter" idx="24"/>
          </p:nvPr>
        </p:nvSpPr>
        <p:spPr/>
        <p:txBody>
          <a:bodyPr/>
          <a:lstStyle/>
          <a:p>
            <a:r>
              <a:rPr lang="en-US" dirty="0">
                <a:solidFill>
                  <a:schemeClr val="accent5">
                    <a:lumMod val="50000"/>
                  </a:schemeClr>
                </a:solidFill>
              </a:rPr>
              <a:t>RESULTS</a:t>
            </a:r>
          </a:p>
        </p:txBody>
      </p:sp>
      <p:sp>
        <p:nvSpPr>
          <p:cNvPr id="308" name="Text Placeholder 307"/>
          <p:cNvSpPr>
            <a:spLocks noGrp="1"/>
          </p:cNvSpPr>
          <p:nvPr>
            <p:ph type="body" sz="quarter" idx="25"/>
          </p:nvPr>
        </p:nvSpPr>
        <p:spPr/>
        <p:txBody>
          <a:bodyPr/>
          <a:lstStyle/>
          <a:p>
            <a:endParaRPr lang="en-US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309" name="Text Placeholder 308"/>
          <p:cNvSpPr>
            <a:spLocks noGrp="1"/>
          </p:cNvSpPr>
          <p:nvPr>
            <p:ph type="body" sz="quarter" idx="26"/>
          </p:nvPr>
        </p:nvSpPr>
        <p:spPr/>
        <p:txBody>
          <a:bodyPr/>
          <a:lstStyle/>
          <a:p>
            <a:endParaRPr lang="en-US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310" name="Text Placeholder 309"/>
          <p:cNvSpPr>
            <a:spLocks noGrp="1"/>
          </p:cNvSpPr>
          <p:nvPr>
            <p:ph type="body" sz="quarter" idx="27"/>
          </p:nvPr>
        </p:nvSpPr>
        <p:spPr/>
        <p:txBody>
          <a:bodyPr/>
          <a:lstStyle/>
          <a:p>
            <a:endParaRPr lang="en-US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311" name="Text Placeholder 310"/>
          <p:cNvSpPr>
            <a:spLocks noGrp="1"/>
          </p:cNvSpPr>
          <p:nvPr>
            <p:ph type="body" sz="quarter" idx="28"/>
          </p:nvPr>
        </p:nvSpPr>
        <p:spPr/>
        <p:txBody>
          <a:bodyPr/>
          <a:lstStyle/>
          <a:p>
            <a:endParaRPr lang="en-US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312" name="Text Placeholder 311"/>
          <p:cNvSpPr>
            <a:spLocks noGrp="1"/>
          </p:cNvSpPr>
          <p:nvPr>
            <p:ph type="body" sz="quarter" idx="29"/>
          </p:nvPr>
        </p:nvSpPr>
        <p:spPr/>
        <p:txBody>
          <a:bodyPr/>
          <a:lstStyle/>
          <a:p>
            <a:endParaRPr lang="en-US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313" name="Text Placeholder 312"/>
          <p:cNvSpPr>
            <a:spLocks noGrp="1"/>
          </p:cNvSpPr>
          <p:nvPr>
            <p:ph type="body" sz="quarter" idx="30"/>
          </p:nvPr>
        </p:nvSpPr>
        <p:spPr/>
        <p:txBody>
          <a:bodyPr/>
          <a:lstStyle/>
          <a:p>
            <a:endParaRPr lang="en-US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351" name="Text Placeholder 350"/>
          <p:cNvSpPr>
            <a:spLocks noGrp="1"/>
          </p:cNvSpPr>
          <p:nvPr>
            <p:ph type="body" sz="quarter" idx="150"/>
          </p:nvPr>
        </p:nvSpPr>
        <p:spPr/>
        <p:txBody>
          <a:bodyPr>
            <a:normAutofit fontScale="92500" lnSpcReduction="10000"/>
          </a:bodyPr>
          <a:lstStyle/>
          <a:p>
            <a:endParaRPr lang="en-US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352" name="Text Placeholder 351"/>
          <p:cNvSpPr>
            <a:spLocks noGrp="1"/>
          </p:cNvSpPr>
          <p:nvPr>
            <p:ph type="body" sz="quarter" idx="184"/>
          </p:nvPr>
        </p:nvSpPr>
        <p:spPr/>
        <p:txBody>
          <a:bodyPr/>
          <a:lstStyle/>
          <a:p>
            <a:endParaRPr lang="en-US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353" name="Text Placeholder 352"/>
          <p:cNvSpPr>
            <a:spLocks noGrp="1"/>
          </p:cNvSpPr>
          <p:nvPr>
            <p:ph type="body" sz="quarter" idx="185"/>
          </p:nvPr>
        </p:nvSpPr>
        <p:spPr/>
        <p:txBody>
          <a:bodyPr>
            <a:normAutofit lnSpcReduction="10000"/>
          </a:bodyPr>
          <a:lstStyle/>
          <a:p>
            <a:endParaRPr lang="en-US" b="1" dirty="0">
              <a:solidFill>
                <a:schemeClr val="accent5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17310049"/>
      </p:ext>
    </p:extLst>
  </p:cSld>
  <p:clrMapOvr>
    <a:masterClrMapping/>
  </p:clrMapOvr>
</p:sld>
</file>

<file path=ppt/theme/theme1.xml><?xml version="1.0" encoding="utf-8"?>
<a:theme xmlns:a="http://schemas.openxmlformats.org/drawingml/2006/main" name="Classic - Wide Center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>
          <a:defRPr sz="1400" dirty="0">
            <a:latin typeface="Times New Roman" panose="02020603050405020304" pitchFamily="18" charset="0"/>
            <a:cs typeface="Times New Roman" panose="02020603050405020304" pitchFamily="18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PosterPresentations.com-36x60-Template-V3</Template>
  <TotalTime>227</TotalTime>
  <Words>7</Words>
  <Application>Microsoft Office PowerPoint</Application>
  <PresentationFormat>Custom</PresentationFormat>
  <Paragraphs>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Times New Roman</vt:lpstr>
      <vt:lpstr>Trebuchet MS</vt:lpstr>
      <vt:lpstr>Classic - Wide Center</vt:lpstr>
      <vt:lpstr>PowerPoint Presentation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Poster Presentation</dc:title>
  <dc:subject>Template</dc:subject>
  <dc:creator>ZAZ</dc:creator>
  <cp:keywords>AASP Conference</cp:keywords>
  <cp:lastModifiedBy>DR ZAINOL AKBAR BIN ZAINAL</cp:lastModifiedBy>
  <cp:revision>41</cp:revision>
  <dcterms:created xsi:type="dcterms:W3CDTF">2012-02-06T18:46:22Z</dcterms:created>
  <dcterms:modified xsi:type="dcterms:W3CDTF">2022-04-17T03:59:51Z</dcterms:modified>
</cp:coreProperties>
</file>